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84f52f9f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84f52f9f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84f52f9f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84f52f9f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84f52f9f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84f52f9f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84f52f9f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84f52f9f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9c8b84de6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9c8b84de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9c8b84de6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9c8b84de6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9c8b84de6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9c8b84de6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9c8b84de6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9c8b84de6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84f52f9f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84f52f9f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84f52f9f0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84f52f9f0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9c8b84de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9c8b84de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84f52f9f0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84f52f9f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84f52f9f0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84f52f9f0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9c8b84de6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9c8b84de6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84f52f9f0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84f52f9f0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84f52f9f0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84f52f9f0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9c8b84de6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9c8b84de6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9c8b84de6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59c8b84de6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9c8b84de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9c8b84de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9c8b84de6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9c8b84de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9c8b84de6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9c8b84de6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9c8b84de6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9c8b84de6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84f52f9f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84f52f9f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84f52f9f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84f52f9f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84f52f9f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84f52f9f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Closing </a:t>
            </a:r>
            <a:r>
              <a:rPr lang="en"/>
              <a:t>Stock Price Prediction Using Regression 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5814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r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/>
              <a:t>GAYATRI &amp; RITI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400" y="2797175"/>
            <a:ext cx="3904549" cy="209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>
                <a:solidFill>
                  <a:srgbClr val="000000"/>
                </a:solidFill>
              </a:rPr>
              <a:t>Data Visualization: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plot of variations in price ranges between the Volume and adjusted Volume is as shown below: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500" y="2218974"/>
            <a:ext cx="6406448" cy="239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>
                <a:solidFill>
                  <a:srgbClr val="000000"/>
                </a:solidFill>
              </a:rPr>
              <a:t>Data Visualization: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plot of variations in Split and Dividend is as follows: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725" y="2279725"/>
            <a:ext cx="4049877" cy="247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1950" y="2321275"/>
            <a:ext cx="4248425" cy="224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PairPlot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plot of variations in multi dimensional stock dataset is as follows: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4153" y="1876775"/>
            <a:ext cx="3694975" cy="3062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>
                <a:solidFill>
                  <a:srgbClr val="000000"/>
                </a:solidFill>
              </a:rPr>
              <a:t>Correlation Matrix: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correlation matrix for Walt Disney Stock dataset is plotted as follows: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775" y="2041499"/>
            <a:ext cx="6258275" cy="222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Cleaning &amp; Normalization</a:t>
            </a:r>
            <a:endParaRPr/>
          </a:p>
        </p:txBody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If the data used is unclean or contains noise, this might lead to wrong prediction.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impact of predicting wrong value for a stock price will lead to loss of millions of dollars and can spike or bring down a value of currency.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Dataset cleaning and finding null values is important to avoid inconsistency in data prediction.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Since the ranges of values for features like open, high, low and volume are different, the data needs to be normalized before it is used for training.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Dataset is cleaned by removing the null values and Z-score normalization is used in this project to normalize data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306900"/>
            <a:ext cx="8520600" cy="33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Following is the snapshot of the dataset summary showing no presence of NULL values: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4" name="Google Shape;154;p27"/>
          <p:cNvSpPr txBox="1"/>
          <p:nvPr/>
        </p:nvSpPr>
        <p:spPr>
          <a:xfrm>
            <a:off x="8865575" y="5202125"/>
            <a:ext cx="73386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6100" y="1931325"/>
            <a:ext cx="1909225" cy="288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239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Normalization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886500"/>
            <a:ext cx="8520600" cy="33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Following is the snapshot of the dataset before normalization: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Following is the snapshot of the dataset after normalization: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5625" y="3332400"/>
            <a:ext cx="4814699" cy="150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6650" y="1302150"/>
            <a:ext cx="4642650" cy="165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Techniques Used</a:t>
            </a:r>
            <a:endParaRPr/>
          </a:p>
        </p:txBody>
      </p:sp>
      <p:sp>
        <p:nvSpPr>
          <p:cNvPr id="169" name="Google Shape;16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Random Forest Regressor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ADA Boost Regressor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Linear Regression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Decision Tree Regression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Random Forest  Regressor</a:t>
            </a:r>
            <a:endParaRPr/>
          </a:p>
        </p:txBody>
      </p:sp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MSE: 2.66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R2 score: 0.9979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76" name="Google Shape;1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5552" y="928700"/>
            <a:ext cx="4916426" cy="42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ADA Boost Regressor</a:t>
            </a:r>
            <a:endParaRPr/>
          </a:p>
        </p:txBody>
      </p:sp>
      <p:sp>
        <p:nvSpPr>
          <p:cNvPr id="182" name="Google Shape;182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MSE: 2.57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R2 score: 0.9980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924" y="958350"/>
            <a:ext cx="4595651" cy="418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Features determining close price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Stock Market Dataset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Exploratory Data Analysis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Data Cleaning &amp; Normalization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Regression Models used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Results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Conclusion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2075" y="197550"/>
            <a:ext cx="4410225" cy="24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2075" y="2858550"/>
            <a:ext cx="4410225" cy="212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Linear Regressor</a:t>
            </a:r>
            <a:endParaRPr/>
          </a:p>
        </p:txBody>
      </p:sp>
      <p:sp>
        <p:nvSpPr>
          <p:cNvPr id="189" name="Google Shape;189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MSE: 5.80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R2 score: 0.9955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90" name="Google Shape;1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776" y="1017725"/>
            <a:ext cx="4766225" cy="391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Decision Tree Regressor</a:t>
            </a:r>
            <a:endParaRPr/>
          </a:p>
        </p:txBody>
      </p:sp>
      <p:sp>
        <p:nvSpPr>
          <p:cNvPr id="196" name="Google Shape;196;p33"/>
          <p:cNvSpPr txBox="1"/>
          <p:nvPr>
            <p:ph idx="1" type="body"/>
          </p:nvPr>
        </p:nvSpPr>
        <p:spPr>
          <a:xfrm>
            <a:off x="444500" y="1152475"/>
            <a:ext cx="869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MSE: 3.40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R2 score: 0.9973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97" name="Google Shape;1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1600" y="1167325"/>
            <a:ext cx="5960701" cy="3386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Evaluation Metrics Used</a:t>
            </a:r>
            <a:endParaRPr/>
          </a:p>
        </p:txBody>
      </p:sp>
      <p:sp>
        <p:nvSpPr>
          <p:cNvPr id="203" name="Google Shape;203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Metrics used for performance evaluation are as follows: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Mean Squared Error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R2 Score</a:t>
            </a:r>
            <a:endParaRPr>
              <a:solidFill>
                <a:srgbClr val="000000"/>
              </a:solidFill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Mean Squared Error </a:t>
            </a:r>
            <a:endParaRPr/>
          </a:p>
        </p:txBody>
      </p:sp>
      <p:sp>
        <p:nvSpPr>
          <p:cNvPr id="209" name="Google Shape;209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35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7775" y="1058323"/>
            <a:ext cx="6794751" cy="367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R2 Score </a:t>
            </a:r>
            <a:endParaRPr/>
          </a:p>
        </p:txBody>
      </p:sp>
      <p:sp>
        <p:nvSpPr>
          <p:cNvPr id="216" name="Google Shape;216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36" title="Chart"/>
          <p:cNvPicPr preferRelativeResize="0"/>
          <p:nvPr/>
        </p:nvPicPr>
        <p:blipFill rotWithShape="1">
          <a:blip r:embed="rId3">
            <a:alphaModFix/>
          </a:blip>
          <a:srcRect b="-6343" l="-8845" r="-3830" t="-6332"/>
          <a:stretch/>
        </p:blipFill>
        <p:spPr>
          <a:xfrm>
            <a:off x="970227" y="879025"/>
            <a:ext cx="6896724" cy="4264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23" name="Google Shape;223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As per the models used and performance metrics used, ADA boost regressor tunes the performance and increases the accuracy of random forest regressor.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</a:t>
            </a:r>
            <a:r>
              <a:rPr lang="en">
                <a:solidFill>
                  <a:srgbClr val="000000"/>
                </a:solidFill>
              </a:rPr>
              <a:t>decision tree</a:t>
            </a:r>
            <a:r>
              <a:rPr lang="en">
                <a:solidFill>
                  <a:srgbClr val="000000"/>
                </a:solidFill>
              </a:rPr>
              <a:t> regressor performs better in predicting the stock price as compared to linear regressor.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ADA boost regressor is the best model to predict closing price of stock for the Walt Disney stock dataset.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/>
              <a:t>THANK YOU</a:t>
            </a:r>
            <a:endParaRPr b="1"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Stock prices rise and fall with change in fraction of time. Probabilistic and statistical analysis of stock market can help investors to invest their money wisely for a particular stock.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If there is a possible approach that can be followed to predict the trend of price rise or fall in a stock, it can be used to give a technical analysis for stock market data.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Open-High-Low-Close chart is used to understand the trend of the stock market and get high, low and closing prices of stock.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Artificial Intelligence helps in doing the complex mathematical manual predictions on stock market data smartly and in real-time.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Determining the Closing Price of a Stock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Features that contribute in predicting the closing price of a particular stock are as follows: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Open Price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Low Price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High Price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Volume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Adjusted Open Price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Adjusted High Price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Adjusted Low Price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Adjusted Volume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predictor models are trained and tested using Walt Disney Stock price dataset available on quandl.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Stock Market Dataset</a:t>
            </a:r>
            <a:endParaRPr/>
          </a:p>
        </p:txBody>
      </p:sp>
      <p:sp>
        <p:nvSpPr>
          <p:cNvPr id="82" name="Google Shape;82;p17"/>
          <p:cNvSpPr txBox="1"/>
          <p:nvPr/>
        </p:nvSpPr>
        <p:spPr>
          <a:xfrm>
            <a:off x="345725" y="1227650"/>
            <a:ext cx="8360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Closing price of Walt Disney stock is calculated using the End-of-Day(EOD) stock data downloaded from the Quandl website.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dataset consists of 10000+ rows containing information about stock prices and 10 columns describing the features.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dataset contains values ranging from the year 1962 to 2019.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Following is a snippet of dataset used for prediction of closing stock price: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100" y="2842023"/>
            <a:ext cx="7069674" cy="15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>
                <a:solidFill>
                  <a:srgbClr val="000000"/>
                </a:solidFill>
              </a:rPr>
              <a:t>Summary Statistics: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Statistics helps in understanding the distribution of data.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It also helps in understanding the common rise and fall of the stock prices.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It serves as an evidence to investors that  a company is growing and it is safe to invest.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Following is  snippet of summary statistics: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700" y="3165428"/>
            <a:ext cx="5308601" cy="15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 rotWithShape="1">
          <a:blip r:embed="rId4">
            <a:alphaModFix/>
          </a:blip>
          <a:srcRect b="0" l="7470" r="-7470" t="0"/>
          <a:stretch/>
        </p:blipFill>
        <p:spPr>
          <a:xfrm>
            <a:off x="6001300" y="3184325"/>
            <a:ext cx="2454250" cy="156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>
                <a:solidFill>
                  <a:srgbClr val="000000"/>
                </a:solidFill>
              </a:rPr>
              <a:t>Data Visualization: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To understand various dimensions of the data, the data visualization using histogram is done as follows: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6400" y="2217351"/>
            <a:ext cx="7291200" cy="262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>
                <a:solidFill>
                  <a:srgbClr val="000000"/>
                </a:solidFill>
              </a:rPr>
              <a:t>Data Visualization: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plot of variations in price ranges between the low price and adjusted low prices is as shown below: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9713" y="2283425"/>
            <a:ext cx="6344575" cy="2285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b="1" lang="en">
                <a:solidFill>
                  <a:srgbClr val="000000"/>
                </a:solidFill>
              </a:rPr>
              <a:t>Data Visualization: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The plot of variations in price ranges between the Open price and adjusted Open prices is as shown below: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1175" y="2277726"/>
            <a:ext cx="6935599" cy="249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